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gif>
</file>

<file path=ppt/media/image11.gif>
</file>

<file path=ppt/media/image12.gif>
</file>

<file path=ppt/media/image13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5c72b18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5c72b18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5c72b1888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5c72b1888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5c72b188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5c72b188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5c72b1888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5c72b1888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6.gif"/><Relationship Id="rId6" Type="http://schemas.openxmlformats.org/officeDocument/2006/relationships/image" Target="../media/image5.gif"/><Relationship Id="rId7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gif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Cable Based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Parallel Robots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(CDPR)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Saumil Shah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71075" y="9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CDPR - Description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875" y="1374075"/>
            <a:ext cx="2704575" cy="346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750" y="2141975"/>
            <a:ext cx="2807574" cy="270072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08000" y="4842700"/>
            <a:ext cx="36492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6 DOF Stewart-Gough parallel manipulator</a:t>
            </a:r>
            <a:endParaRPr i="1" sz="1000"/>
          </a:p>
        </p:txBody>
      </p:sp>
      <p:sp>
        <p:nvSpPr>
          <p:cNvPr id="64" name="Google Shape;64;p14"/>
          <p:cNvSpPr txBox="1"/>
          <p:nvPr/>
        </p:nvSpPr>
        <p:spPr>
          <a:xfrm>
            <a:off x="2971800" y="4842700"/>
            <a:ext cx="28776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CDPR in action</a:t>
            </a:r>
            <a:endParaRPr i="1" sz="1000"/>
          </a:p>
        </p:txBody>
      </p:sp>
      <p:sp>
        <p:nvSpPr>
          <p:cNvPr id="65" name="Google Shape;65;p14"/>
          <p:cNvSpPr txBox="1"/>
          <p:nvPr/>
        </p:nvSpPr>
        <p:spPr>
          <a:xfrm>
            <a:off x="41550" y="776425"/>
            <a:ext cx="57753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CDPR is a closed loop chain structure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Cables replaced with linear actuators 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5">
            <a:alphaModFix/>
          </a:blip>
          <a:srcRect b="9338" l="10876" r="3682" t="8888"/>
          <a:stretch/>
        </p:blipFill>
        <p:spPr>
          <a:xfrm>
            <a:off x="6071900" y="0"/>
            <a:ext cx="2919700" cy="157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 rotWithShape="1">
          <a:blip r:embed="rId6">
            <a:alphaModFix/>
          </a:blip>
          <a:srcRect b="1136" l="4210" r="3861" t="0"/>
          <a:stretch/>
        </p:blipFill>
        <p:spPr>
          <a:xfrm>
            <a:off x="6076937" y="1544400"/>
            <a:ext cx="2919700" cy="1768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 rotWithShape="1">
          <a:blip r:embed="rId7">
            <a:alphaModFix/>
          </a:blip>
          <a:srcRect b="1729" l="3691" r="5614" t="0"/>
          <a:stretch/>
        </p:blipFill>
        <p:spPr>
          <a:xfrm>
            <a:off x="6078000" y="3366200"/>
            <a:ext cx="2919701" cy="178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-35225" y="-58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 Environment</a:t>
            </a: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3850100" y="1714500"/>
            <a:ext cx="57753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/>
        </p:nvSpPr>
        <p:spPr>
          <a:xfrm>
            <a:off x="82825" y="438225"/>
            <a:ext cx="80670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Entire model was created in Gazebo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Size of end effector - [ l , b , h ] = [ 0.6 m, 0.6 m, 0.6 m]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Size of outer frame -  </a:t>
            </a:r>
            <a:r>
              <a:rPr lang="en">
                <a:solidFill>
                  <a:schemeClr val="dk1"/>
                </a:solidFill>
              </a:rPr>
              <a:t>[ l , b , h ] = [ 3.5 m, 3.5 m, 3.5 m]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Parallel gripper used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Friction applied only on gripper plates ( friction coefficient = 1 )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Cables modeled as rigid rods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8750" y="1714500"/>
            <a:ext cx="5525250" cy="311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25" y="2079500"/>
            <a:ext cx="3333375" cy="2595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-35225" y="-58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Quasi Static Analysis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25" y="1113225"/>
            <a:ext cx="2209800" cy="104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3850100" y="1714500"/>
            <a:ext cx="57753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 rotWithShape="1">
          <a:blip r:embed="rId4">
            <a:alphaModFix/>
          </a:blip>
          <a:srcRect b="8265" l="0" r="0" t="0"/>
          <a:stretch/>
        </p:blipFill>
        <p:spPr>
          <a:xfrm>
            <a:off x="3452550" y="1414583"/>
            <a:ext cx="5691451" cy="293681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3673500" y="4500350"/>
            <a:ext cx="57753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Value of tensions present in each cable while stated at (x,y,z) = (0,0,1)</a:t>
            </a:r>
            <a:endParaRPr i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Calculated by simulator</a:t>
            </a:r>
            <a:endParaRPr i="1" sz="100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2750" y="2790875"/>
            <a:ext cx="1405050" cy="17094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-525925" y="4500350"/>
            <a:ext cx="41424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Value of tensions present in each cable </a:t>
            </a:r>
            <a:endParaRPr i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while stated at (x,y,z) = (0,0,1)</a:t>
            </a:r>
            <a:endParaRPr i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Calculated with jacobian</a:t>
            </a:r>
            <a:endParaRPr i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/>
          </a:p>
        </p:txBody>
      </p:sp>
      <p:sp>
        <p:nvSpPr>
          <p:cNvPr id="89" name="Google Shape;89;p16"/>
          <p:cNvSpPr txBox="1"/>
          <p:nvPr/>
        </p:nvSpPr>
        <p:spPr>
          <a:xfrm>
            <a:off x="82825" y="438225"/>
            <a:ext cx="80670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 torques required can be directly calculated with the tensions created in the cables.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Tensions in the cables can be calculated with the help of virtual work method and the jacobian.</a:t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5775" y="2160975"/>
            <a:ext cx="1047825" cy="42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-35225" y="-58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Gripping</a:t>
            </a:r>
            <a:endParaRPr/>
          </a:p>
        </p:txBody>
      </p:sp>
      <p:sp>
        <p:nvSpPr>
          <p:cNvPr id="96" name="Google Shape;96;p17"/>
          <p:cNvSpPr txBox="1"/>
          <p:nvPr/>
        </p:nvSpPr>
        <p:spPr>
          <a:xfrm>
            <a:off x="3850100" y="1714500"/>
            <a:ext cx="57753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157175" y="4560625"/>
            <a:ext cx="41424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/>
          </a:p>
        </p:txBody>
      </p:sp>
      <p:sp>
        <p:nvSpPr>
          <p:cNvPr id="98" name="Google Shape;98;p17"/>
          <p:cNvSpPr txBox="1"/>
          <p:nvPr/>
        </p:nvSpPr>
        <p:spPr>
          <a:xfrm>
            <a:off x="82825" y="438225"/>
            <a:ext cx="80670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per the friction cone, total of 10 N force is required to pick up an one kg block.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verification, 5 N force was applied to both the gripper plates.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5" y="1813400"/>
            <a:ext cx="4420249" cy="249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780713"/>
            <a:ext cx="4536300" cy="255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27638" y="4417175"/>
            <a:ext cx="41424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6 N force applied to each gripper. Just sufficient enough</a:t>
            </a:r>
            <a:endParaRPr i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To pick up an object</a:t>
            </a:r>
            <a:endParaRPr i="1" sz="1000"/>
          </a:p>
        </p:txBody>
      </p:sp>
      <p:sp>
        <p:nvSpPr>
          <p:cNvPr id="102" name="Google Shape;102;p17"/>
          <p:cNvSpPr txBox="1"/>
          <p:nvPr/>
        </p:nvSpPr>
        <p:spPr>
          <a:xfrm>
            <a:off x="4820763" y="4493375"/>
            <a:ext cx="41424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5</a:t>
            </a:r>
            <a:r>
              <a:rPr i="1" lang="en" sz="1000"/>
              <a:t> N force applied to each gripper. Not sufficient and object slips.</a:t>
            </a:r>
            <a:endParaRPr i="1"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